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التعاون worksheet | School subjects, Online workouts, Classroom">
            <a:extLst>
              <a:ext uri="{FF2B5EF4-FFF2-40B4-BE49-F238E27FC236}">
                <a16:creationId xmlns:a16="http://schemas.microsoft.com/office/drawing/2014/main" id="{89984A1B-3611-A297-9B0C-E03EDE553F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4146" r="1410" b="3401"/>
          <a:stretch/>
        </p:blipFill>
        <p:spPr bwMode="auto">
          <a:xfrm>
            <a:off x="2475780" y="1759788"/>
            <a:ext cx="8129663" cy="395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4</cp:revision>
  <dcterms:created xsi:type="dcterms:W3CDTF">2023-06-12T08:34:29Z</dcterms:created>
  <dcterms:modified xsi:type="dcterms:W3CDTF">2023-10-06T07:37:28Z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