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18" r:id="rId5"/>
    <p:sldId id="331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6202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6113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7124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1722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5628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3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2798" y="2132904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التعاون worksheet | School subjects, Online workouts, Classroom">
            <a:extLst>
              <a:ext uri="{FF2B5EF4-FFF2-40B4-BE49-F238E27FC236}">
                <a16:creationId xmlns:a16="http://schemas.microsoft.com/office/drawing/2014/main" id="{89984A1B-3611-A297-9B0C-E03EDE553F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" t="14146" r="1410" b="3401"/>
          <a:stretch/>
        </p:blipFill>
        <p:spPr bwMode="auto">
          <a:xfrm>
            <a:off x="2475780" y="1759788"/>
            <a:ext cx="8129663" cy="395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93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ED8CC9EE4801F4B8F08E004DE5D0B29" ma:contentTypeVersion="8" ma:contentTypeDescription="إنشاء مستند جديد." ma:contentTypeScope="" ma:versionID="f1b4e3c143c5a73dbe38ae8c67d225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605284ebd63220c7a370b813e8b3b4ef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66B3A5-612D-415F-9D9B-3210D531DD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5B897E-9316-4193-8AD5-8D6F7F95A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68AEAC-1548-436C-A70C-EE26A33932C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Muftah Mohammed Al Shamsi</cp:lastModifiedBy>
  <cp:revision>4</cp:revision>
  <dcterms:created xsi:type="dcterms:W3CDTF">2023-06-12T08:34:29Z</dcterms:created>
  <dcterms:modified xsi:type="dcterms:W3CDTF">2023-10-06T07:37:28Z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